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sldIdLst>
    <p:sldId id="256" r:id="rId2"/>
    <p:sldId id="260" r:id="rId3"/>
    <p:sldId id="257" r:id="rId4"/>
    <p:sldId id="261" r:id="rId5"/>
    <p:sldId id="258" r:id="rId6"/>
    <p:sldId id="262" r:id="rId7"/>
    <p:sldId id="259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748"/>
    <p:restoredTop sz="50000"/>
  </p:normalViewPr>
  <p:slideViewPr>
    <p:cSldViewPr snapToGrid="0" snapToObjects="1">
      <p:cViewPr varScale="1">
        <p:scale>
          <a:sx n="50" d="100"/>
          <a:sy n="50" d="100"/>
        </p:scale>
        <p:origin x="131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150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CA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29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88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548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3762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CA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6325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CA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5644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1864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554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159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355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403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666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47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277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244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CA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710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11/6/16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2428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914400" y="889001"/>
            <a:ext cx="14198600" cy="3098799"/>
          </a:xfrm>
        </p:spPr>
        <p:txBody>
          <a:bodyPr>
            <a:noAutofit/>
          </a:bodyPr>
          <a:lstStyle/>
          <a:p>
            <a:pPr algn="ctr"/>
            <a:r>
              <a:rPr lang="en-US" sz="6600" dirty="0" smtClean="0">
                <a:latin typeface="Blackoak Std" charset="0"/>
                <a:ea typeface="Blackoak Std" charset="0"/>
                <a:cs typeface="Blackoak Std" charset="0"/>
              </a:rPr>
              <a:t>This is about nothing</a:t>
            </a:r>
            <a:endParaRPr lang="en-US" sz="6600" dirty="0">
              <a:latin typeface="Blackoak Std" charset="0"/>
              <a:ea typeface="Blackoak Std" charset="0"/>
              <a:cs typeface="Blackoak Std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9400" y="4385732"/>
            <a:ext cx="9610725" cy="1405467"/>
          </a:xfrm>
        </p:spPr>
        <p:txBody>
          <a:bodyPr>
            <a:normAutofit/>
          </a:bodyPr>
          <a:lstStyle/>
          <a:p>
            <a:pPr algn="ctr"/>
            <a:endParaRPr lang="en-US" sz="800" dirty="0">
              <a:latin typeface="Blackoak Std" charset="0"/>
              <a:ea typeface="Blackoak Std" charset="0"/>
              <a:cs typeface="Blackoak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367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5181600"/>
          </a:xfrm>
        </p:spPr>
        <p:txBody>
          <a:bodyPr>
            <a:normAutofit/>
          </a:bodyPr>
          <a:lstStyle/>
          <a:p>
            <a:pPr algn="ctr"/>
            <a:r>
              <a:rPr lang="en-US" sz="6600" dirty="0" smtClean="0">
                <a:latin typeface="Blackoak Std" charset="0"/>
                <a:ea typeface="Blackoak Std" charset="0"/>
                <a:cs typeface="Blackoak Std" charset="0"/>
              </a:rPr>
              <a:t>Oh my god</a:t>
            </a:r>
            <a:endParaRPr lang="en-US" sz="6600" dirty="0">
              <a:latin typeface="Blackoak Std" charset="0"/>
              <a:ea typeface="Blackoak Std" charset="0"/>
              <a:cs typeface="Blackoak St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0754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800" dirty="0" smtClean="0">
                <a:latin typeface="Blackoak Std" charset="0"/>
                <a:ea typeface="Blackoak Std" charset="0"/>
                <a:cs typeface="Blackoak Std" charset="0"/>
              </a:rPr>
              <a:t>Nothing can not exists</a:t>
            </a:r>
            <a:endParaRPr lang="en-US" sz="4800" dirty="0">
              <a:latin typeface="Blackoak Std" charset="0"/>
              <a:ea typeface="Blackoak Std" charset="0"/>
              <a:cs typeface="Blackoak St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982133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>
                <a:latin typeface="Blackoak Std" charset="0"/>
                <a:ea typeface="Blackoak Std" charset="0"/>
                <a:cs typeface="Blackoak Std" charset="0"/>
              </a:rPr>
              <a:t>Unless it</a:t>
            </a:r>
            <a:r>
              <a:rPr lang="uk-UA" sz="2800" dirty="0" smtClean="0">
                <a:latin typeface="Blackoak Std" charset="0"/>
                <a:ea typeface="Blackoak Std" charset="0"/>
                <a:cs typeface="Blackoak Std" charset="0"/>
              </a:rPr>
              <a:t>’</a:t>
            </a:r>
            <a:r>
              <a:rPr lang="en-US" sz="2800" dirty="0" smtClean="0">
                <a:latin typeface="Blackoak Std" charset="0"/>
                <a:ea typeface="Blackoak Std" charset="0"/>
                <a:cs typeface="Blackoak Std" charset="0"/>
              </a:rPr>
              <a:t>s a gift like</a:t>
            </a:r>
            <a:endParaRPr lang="en-US" sz="2800" dirty="0">
              <a:latin typeface="Blackoak Std" charset="0"/>
              <a:ea typeface="Blackoak Std" charset="0"/>
              <a:cs typeface="Blackoak Std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3200400"/>
            <a:ext cx="68580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2660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0"/>
            <a:ext cx="10131425" cy="6858000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>
                <a:latin typeface="Blackoak Std" charset="0"/>
                <a:ea typeface="Blackoak Std" charset="0"/>
                <a:cs typeface="Blackoak Std" charset="0"/>
              </a:rPr>
              <a:t>Thank you for the gift</a:t>
            </a:r>
            <a:endParaRPr lang="en-US" sz="7200" dirty="0">
              <a:latin typeface="Blackoak Std" charset="0"/>
              <a:ea typeface="Blackoak Std" charset="0"/>
              <a:cs typeface="Blackoak St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017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>
                <a:latin typeface="Blackoak Std" charset="0"/>
                <a:ea typeface="Blackoak Std" charset="0"/>
                <a:cs typeface="Blackoak Std" charset="0"/>
              </a:rPr>
              <a:t>or literally nothing</a:t>
            </a:r>
            <a:endParaRPr lang="en-US" sz="4400" dirty="0">
              <a:latin typeface="Blackoak Std" charset="0"/>
              <a:ea typeface="Blackoak Std" charset="0"/>
              <a:cs typeface="Blackoak St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854201"/>
            <a:ext cx="10131425" cy="812800"/>
          </a:xfrm>
        </p:spPr>
        <p:txBody>
          <a:bodyPr>
            <a:normAutofit/>
          </a:bodyPr>
          <a:lstStyle/>
          <a:p>
            <a:pPr algn="ctr"/>
            <a:r>
              <a:rPr lang="en-US" sz="2400" dirty="0" smtClean="0">
                <a:latin typeface="Blackoak Std" charset="0"/>
                <a:ea typeface="Blackoak Std" charset="0"/>
                <a:cs typeface="Blackoak Std" charset="0"/>
              </a:rPr>
              <a:t>From a picture</a:t>
            </a:r>
            <a:endParaRPr lang="en-US" sz="2400" dirty="0">
              <a:latin typeface="Blackoak Std" charset="0"/>
              <a:ea typeface="Blackoak Std" charset="0"/>
              <a:cs typeface="Blackoak Std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2667000"/>
            <a:ext cx="9525000" cy="393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101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5181600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>
                <a:latin typeface="Blackoak Std" charset="0"/>
                <a:ea typeface="Blackoak Std" charset="0"/>
                <a:cs typeface="Blackoak Std" charset="0"/>
              </a:rPr>
              <a:t>Duh!!! nothing is nothing</a:t>
            </a:r>
            <a:endParaRPr lang="en-US" sz="6000" dirty="0">
              <a:latin typeface="Blackoak Std" charset="0"/>
              <a:ea typeface="Blackoak Std" charset="0"/>
              <a:cs typeface="Blackoak St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3747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smtClean="0">
                <a:latin typeface="Blackoak Std" charset="0"/>
                <a:ea typeface="Blackoak Std" charset="0"/>
                <a:cs typeface="Blackoak Std" charset="0"/>
              </a:rPr>
              <a:t>Thank you</a:t>
            </a:r>
            <a:endParaRPr lang="en-US" sz="4400" dirty="0">
              <a:latin typeface="Blackoak Std" charset="0"/>
              <a:ea typeface="Blackoak Std" charset="0"/>
              <a:cs typeface="Blackoak St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105833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142067"/>
            <a:ext cx="10820400" cy="44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2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5181600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>
                <a:latin typeface="Blackoak Std" charset="0"/>
                <a:ea typeface="Blackoak Std" charset="0"/>
                <a:cs typeface="Blackoak Std" charset="0"/>
              </a:rPr>
              <a:t>For nothing!!!!!!!!!!!!!</a:t>
            </a:r>
            <a:endParaRPr lang="en-US" sz="6000" dirty="0">
              <a:latin typeface="Blackoak Std" charset="0"/>
              <a:ea typeface="Blackoak Std" charset="0"/>
              <a:cs typeface="Blackoak St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2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5384800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Blackoak Std" charset="0"/>
                <a:ea typeface="Blackoak Std" charset="0"/>
                <a:cs typeface="Blackoak Std" charset="0"/>
              </a:rPr>
              <a:t>Yay sarcasm</a:t>
            </a:r>
            <a:br>
              <a:rPr lang="en-US" sz="4800" dirty="0" smtClean="0">
                <a:latin typeface="Blackoak Std" charset="0"/>
                <a:ea typeface="Blackoak Std" charset="0"/>
                <a:cs typeface="Blackoak Std" charset="0"/>
              </a:rPr>
            </a:br>
            <a:r>
              <a:rPr lang="en-US" sz="4800" dirty="0" smtClean="0">
                <a:latin typeface="Blackoak Std" charset="0"/>
                <a:ea typeface="Blackoak Std" charset="0"/>
                <a:cs typeface="Blackoak Std" charset="0"/>
              </a:rPr>
              <a:t>!!!!!!!!!!!!</a:t>
            </a:r>
            <a:endParaRPr lang="en-US" sz="4800" dirty="0">
              <a:latin typeface="Blackoak Std" charset="0"/>
              <a:ea typeface="Blackoak Std" charset="0"/>
              <a:cs typeface="Blackoak St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776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B36E0D05-787B-4C61-8268-2D6C1FBEDA3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23</TotalTime>
  <Words>41</Words>
  <Application>Microsoft Macintosh PowerPoint</Application>
  <PresentationFormat>Widescreen</PresentationFormat>
  <Paragraphs>11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Blackoak Std</vt:lpstr>
      <vt:lpstr>Calibri</vt:lpstr>
      <vt:lpstr>Calibri Light</vt:lpstr>
      <vt:lpstr>Arial</vt:lpstr>
      <vt:lpstr>Celestial</vt:lpstr>
      <vt:lpstr>This is about nothing</vt:lpstr>
      <vt:lpstr>Oh my god</vt:lpstr>
      <vt:lpstr>Nothing can not exists</vt:lpstr>
      <vt:lpstr>Thank you for the gift</vt:lpstr>
      <vt:lpstr>or literally nothing</vt:lpstr>
      <vt:lpstr>Duh!!! nothing is nothing</vt:lpstr>
      <vt:lpstr>Thank you</vt:lpstr>
      <vt:lpstr>For nothing!!!!!!!!!!!!!</vt:lpstr>
      <vt:lpstr>Yay sarcasm !!!!!!!!!!!!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about nothing</dc:title>
  <dc:creator>Microsoft Office User</dc:creator>
  <cp:lastModifiedBy>Microsoft Office User</cp:lastModifiedBy>
  <cp:revision>3</cp:revision>
  <dcterms:created xsi:type="dcterms:W3CDTF">2016-11-06T20:13:47Z</dcterms:created>
  <dcterms:modified xsi:type="dcterms:W3CDTF">2016-11-06T20:37:17Z</dcterms:modified>
</cp:coreProperties>
</file>